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22" r:id="rId2"/>
    <p:sldId id="323" r:id="rId3"/>
    <p:sldId id="259" r:id="rId4"/>
    <p:sldId id="324" r:id="rId5"/>
    <p:sldId id="325" r:id="rId6"/>
    <p:sldId id="321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297" r:id="rId20"/>
  </p:sldIdLst>
  <p:sldSz cx="12190413" cy="6859588"/>
  <p:notesSz cx="6858000" cy="9144000"/>
  <p:embeddedFontLst>
    <p:embeddedFont>
      <p:font typeface="굴림체" panose="020B0609000101010101" pitchFamily="49" charset="-127"/>
      <p:regular r:id="rId23"/>
    </p:embeddedFont>
    <p:embeddedFont>
      <p:font typeface="맑은 고딕" panose="020B0503020000020004" pitchFamily="34" charset="-127"/>
      <p:regular r:id="rId24"/>
      <p:bold r:id="rId25"/>
    </p:embeddedFont>
    <p:embeddedFont>
      <p:font typeface="Noto Sans" panose="020B0502040504020204" pitchFamily="34" charset="0"/>
      <p:regular r:id="rId26"/>
      <p:bold r:id="rId27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FFCE33"/>
    <a:srgbClr val="882406"/>
    <a:srgbClr val="00A9B0"/>
    <a:srgbClr val="013662"/>
    <a:srgbClr val="E93440"/>
    <a:srgbClr val="BFBFBF"/>
    <a:srgbClr val="667552"/>
    <a:srgbClr val="CC9900"/>
    <a:srgbClr val="546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4" autoAdjust="0"/>
    <p:restoredTop sz="94792" autoAdjust="0"/>
  </p:normalViewPr>
  <p:slideViewPr>
    <p:cSldViewPr>
      <p:cViewPr varScale="1">
        <p:scale>
          <a:sx n="66" d="100"/>
          <a:sy n="66" d="100"/>
        </p:scale>
        <p:origin x="804" y="44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arth pagar" userId="29db6d66d61771a3" providerId="LiveId" clId="{0E16339C-80D3-46A7-A22D-2D37FFD67513}"/>
    <pc:docChg chg="custSel modSld">
      <pc:chgData name="samarth pagar" userId="29db6d66d61771a3" providerId="LiveId" clId="{0E16339C-80D3-46A7-A22D-2D37FFD67513}" dt="2024-05-03T08:23:08.542" v="3" actId="478"/>
      <pc:docMkLst>
        <pc:docMk/>
      </pc:docMkLst>
      <pc:sldChg chg="delSp modSp mod">
        <pc:chgData name="samarth pagar" userId="29db6d66d61771a3" providerId="LiveId" clId="{0E16339C-80D3-46A7-A22D-2D37FFD67513}" dt="2024-05-03T08:23:08.542" v="3" actId="478"/>
        <pc:sldMkLst>
          <pc:docMk/>
          <pc:sldMk cId="0" sldId="322"/>
        </pc:sldMkLst>
        <pc:spChg chg="del mod">
          <ac:chgData name="samarth pagar" userId="29db6d66d61771a3" providerId="LiveId" clId="{0E16339C-80D3-46A7-A22D-2D37FFD67513}" dt="2024-05-03T08:23:01.805" v="2" actId="478"/>
          <ac:spMkLst>
            <pc:docMk/>
            <pc:sldMk cId="0" sldId="322"/>
            <ac:spMk id="8" creationId="{00000000-0000-0000-0000-000000000000}"/>
          </ac:spMkLst>
        </pc:spChg>
        <pc:grpChg chg="del">
          <ac:chgData name="samarth pagar" userId="29db6d66d61771a3" providerId="LiveId" clId="{0E16339C-80D3-46A7-A22D-2D37FFD67513}" dt="2024-05-03T08:23:08.542" v="3" actId="478"/>
          <ac:grpSpMkLst>
            <pc:docMk/>
            <pc:sldMk cId="0" sldId="322"/>
            <ac:grpSpMk id="10" creationId="{00000000-0000-0000-0000-000000000000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534000" y="2453687"/>
            <a:ext cx="5415634" cy="2045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534000" y="4293890"/>
            <a:ext cx="5415634" cy="8111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2024-05-03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2024-05-03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254777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199162" y="2528763"/>
            <a:ext cx="5394629" cy="227224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591150" y="2277666"/>
            <a:ext cx="5415634" cy="2045207"/>
          </a:xfrm>
        </p:spPr>
        <p:txBody>
          <a:bodyPr/>
          <a:lstStyle/>
          <a:p>
            <a:r>
              <a:rPr lang="en-US" altLang="ko-KR" dirty="0"/>
              <a:t>PIZZA</a:t>
            </a:r>
            <a:br>
              <a:rPr lang="en-US" altLang="ko-KR" dirty="0"/>
            </a:br>
            <a:r>
              <a:rPr lang="en-US" altLang="ko-KR" b="1" dirty="0"/>
              <a:t>SALES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933472" y="1989634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933472" y="4482511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566" y="621482"/>
            <a:ext cx="10971373" cy="7987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List the top 5 most ordered pizza types along with their quantities.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EEA56-F67E-7816-85E6-C38715C49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1" y="1629594"/>
            <a:ext cx="7151929" cy="3312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72E115-C4CE-C940-B98B-3E390A53B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092" y="3861842"/>
            <a:ext cx="4266201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07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566" y="549474"/>
            <a:ext cx="10971373" cy="7987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Join the necessary tables to find the total quantity of each pizza category ordered.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0ACA9D-8B7D-5EE5-DAA8-21DFA0492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1557586"/>
            <a:ext cx="6487430" cy="3172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F00441-CA21-3302-1C0D-95F8566EF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06" y="3429794"/>
            <a:ext cx="353493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70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558" y="693490"/>
            <a:ext cx="10971373" cy="7987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Determine the distribution of orders by hour of the day.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75470-1822-CFF2-A089-53FA92E87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1701602"/>
            <a:ext cx="6287377" cy="1933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A3B5E6-245E-B224-F3EA-A033B5C8D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358" y="2077278"/>
            <a:ext cx="2876951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95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6574" y="621482"/>
            <a:ext cx="10971373" cy="7987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Join relevant tables to find the category-wise distribution of pizzas.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C214C-7E12-4E9F-504F-AB3E59A57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1989634"/>
            <a:ext cx="6337452" cy="1224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A3660C-2B40-6C93-5B07-D6F11F124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4" y="3429794"/>
            <a:ext cx="3072342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96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8582" y="621482"/>
            <a:ext cx="10971373" cy="7987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Group the orders by date and calculate the average number of pizzas ordered per day.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3C2703-F832-5F59-3603-D535927F5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70" y="1629594"/>
            <a:ext cx="6982799" cy="3010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52069B-8A4E-F7AB-36C1-C3F50F263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66" y="4849273"/>
            <a:ext cx="3211175" cy="146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3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0590" y="549474"/>
            <a:ext cx="10971373" cy="7987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Determine the top 3 most ordered pizza types based on revenue.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715EF-35CA-46AA-591F-57B13A2B9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4" y="1581686"/>
            <a:ext cx="6449325" cy="3696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BF06AF-8421-CCEA-1229-EC433A302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357" y="2925738"/>
            <a:ext cx="3960441" cy="176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79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566" y="549474"/>
            <a:ext cx="10971373" cy="7987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Calculate the percentage contribution of each pizza type to total revenue.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E5822-A75D-B1FB-F9A9-EC3856A5D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1680033"/>
            <a:ext cx="6933126" cy="4630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AAFF68-7355-3866-BEA3-BB10255FD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454" y="2564561"/>
            <a:ext cx="2520280" cy="195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14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Analyze the cumulative revenue generated over time.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1BDEB-155F-3001-A05B-F18EEB6A1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1043457"/>
            <a:ext cx="7192091" cy="3528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C4AA2E-BD16-D059-AE9D-9A1DB8311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8" y="1036908"/>
            <a:ext cx="2232248" cy="2365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3B9196-C6A9-7300-B985-A2648EE44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590" y="3402498"/>
            <a:ext cx="2254687" cy="233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92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566" y="621482"/>
            <a:ext cx="10971373" cy="7987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Determine the top 3 most ordered pizza types based on revenue for each pizza category.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E5907-4F65-A2A3-2BF7-61C265270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27"/>
          <a:stretch/>
        </p:blipFill>
        <p:spPr>
          <a:xfrm>
            <a:off x="550591" y="1629594"/>
            <a:ext cx="5904656" cy="29823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E5A86F-A0DD-D4F7-93F9-E1E0060FC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62" y="1629594"/>
            <a:ext cx="5191850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97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535366" y="2565697"/>
            <a:ext cx="3960440" cy="2232248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THANK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YOU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406408" y="490348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406408" y="252223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F9B1A-E9CA-5281-A225-C23010A6B4A8}"/>
              </a:ext>
            </a:extLst>
          </p:cNvPr>
          <p:cNvSpPr txBox="1"/>
          <p:nvPr/>
        </p:nvSpPr>
        <p:spPr>
          <a:xfrm>
            <a:off x="4295006" y="2133650"/>
            <a:ext cx="5760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+mj-lt"/>
              </a:rPr>
              <a:t>HELLO !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A15C36-129C-7745-BA89-3F1C27A6845C}"/>
              </a:ext>
            </a:extLst>
          </p:cNvPr>
          <p:cNvSpPr txBox="1"/>
          <p:nvPr/>
        </p:nvSpPr>
        <p:spPr>
          <a:xfrm>
            <a:off x="4439022" y="3429794"/>
            <a:ext cx="5472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My name is Samarth Pagar and in this project I have utilized SQL Queries to solve question which were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 related to Pizza Sales.</a:t>
            </a:r>
          </a:p>
        </p:txBody>
      </p:sp>
    </p:spTree>
    <p:extLst>
      <p:ext uri="{BB962C8B-B14F-4D97-AF65-F5344CB8AC3E}">
        <p14:creationId xmlns:p14="http://schemas.microsoft.com/office/powerpoint/2010/main" val="2687566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 flipH="1">
            <a:off x="5402035" y="1133376"/>
            <a:ext cx="4274840" cy="790673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231110" y="1562100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739255" y="1148185"/>
            <a:ext cx="36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222222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rgbClr val="222222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4871070" y="2061642"/>
            <a:ext cx="5158817" cy="2977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j-lt"/>
              </a:rPr>
              <a:t>1. Retrieve the total number of orders placed.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j-lt"/>
              </a:rPr>
              <a:t>2. Calculate the total revenue generated from pizza sales.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j-lt"/>
              </a:rPr>
              <a:t>3. Identify the highest-priced pizza.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j-lt"/>
              </a:rPr>
              <a:t>4. Identify the most common pizza size ordered.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j-lt"/>
              </a:rPr>
              <a:t>5. List the top 5 most ordered pizza types along with their quantities.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5231110" y="5734050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8ECE2D71-2F42-42BC-C48D-F3ED97426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974" y="1881622"/>
            <a:ext cx="7056784" cy="34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j-lt"/>
              </a:rPr>
              <a:t>6. Join the necessary tables to find the total quantity of each pizza category ordered.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j-lt"/>
              </a:rPr>
              <a:t>7. Determine the distribution of orders by hour of the day.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j-lt"/>
              </a:rPr>
              <a:t>8. Join relevant tables to find the category-wise distribution of pizzas.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j-lt"/>
              </a:rPr>
              <a:t>9. Group the orders by date and calculate the average number of pizzas ordered per day.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j-lt"/>
              </a:rPr>
              <a:t>10. Determine the top 3 most ordered pizza types based on revenue.</a:t>
            </a:r>
          </a:p>
        </p:txBody>
      </p:sp>
      <p:sp>
        <p:nvSpPr>
          <p:cNvPr id="3" name="자유형 6">
            <a:extLst>
              <a:ext uri="{FF2B5EF4-FFF2-40B4-BE49-F238E27FC236}">
                <a16:creationId xmlns:a16="http://schemas.microsoft.com/office/drawing/2014/main" id="{9F7B5CF5-4290-B680-7F84-0F5B86E43E15}"/>
              </a:ext>
            </a:extLst>
          </p:cNvPr>
          <p:cNvSpPr/>
          <p:nvPr/>
        </p:nvSpPr>
        <p:spPr>
          <a:xfrm flipH="1">
            <a:off x="5447134" y="695613"/>
            <a:ext cx="4274840" cy="790673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" name="직선 연결선 8">
            <a:extLst>
              <a:ext uri="{FF2B5EF4-FFF2-40B4-BE49-F238E27FC236}">
                <a16:creationId xmlns:a16="http://schemas.microsoft.com/office/drawing/2014/main" id="{1B9B2AB8-54CF-F54E-D8B3-E95B6B018C27}"/>
              </a:ext>
            </a:extLst>
          </p:cNvPr>
          <p:cNvCxnSpPr>
            <a:cxnSpLocks/>
          </p:cNvCxnSpPr>
          <p:nvPr/>
        </p:nvCxnSpPr>
        <p:spPr>
          <a:xfrm>
            <a:off x="5249716" y="1090949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7F373A5-1363-5322-8B41-63DC9DB139B5}"/>
              </a:ext>
            </a:extLst>
          </p:cNvPr>
          <p:cNvSpPr txBox="1"/>
          <p:nvPr/>
        </p:nvSpPr>
        <p:spPr>
          <a:xfrm>
            <a:off x="5757861" y="706228"/>
            <a:ext cx="36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222222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rgbClr val="222222"/>
              </a:solidFill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156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8ECE2D71-2F42-42BC-C48D-F3ED97426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078" y="1905690"/>
            <a:ext cx="5040560" cy="2485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j-lt"/>
              </a:rPr>
              <a:t>11. Calculate the percentage contribution of each pizza type to total revenue.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j-lt"/>
              </a:rPr>
              <a:t>12. Analyze the cumulative revenue generated over time.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j-lt"/>
              </a:rPr>
              <a:t>13. Determine the top 3 most ordered pizza types based on revenue for each pizza category.</a:t>
            </a:r>
          </a:p>
        </p:txBody>
      </p:sp>
      <p:sp>
        <p:nvSpPr>
          <p:cNvPr id="3" name="자유형 6">
            <a:extLst>
              <a:ext uri="{FF2B5EF4-FFF2-40B4-BE49-F238E27FC236}">
                <a16:creationId xmlns:a16="http://schemas.microsoft.com/office/drawing/2014/main" id="{9F7B5CF5-4290-B680-7F84-0F5B86E43E15}"/>
              </a:ext>
            </a:extLst>
          </p:cNvPr>
          <p:cNvSpPr/>
          <p:nvPr/>
        </p:nvSpPr>
        <p:spPr>
          <a:xfrm flipH="1">
            <a:off x="5447134" y="695613"/>
            <a:ext cx="4274840" cy="790673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" name="직선 연결선 8">
            <a:extLst>
              <a:ext uri="{FF2B5EF4-FFF2-40B4-BE49-F238E27FC236}">
                <a16:creationId xmlns:a16="http://schemas.microsoft.com/office/drawing/2014/main" id="{1B9B2AB8-54CF-F54E-D8B3-E95B6B018C27}"/>
              </a:ext>
            </a:extLst>
          </p:cNvPr>
          <p:cNvCxnSpPr>
            <a:cxnSpLocks/>
          </p:cNvCxnSpPr>
          <p:nvPr/>
        </p:nvCxnSpPr>
        <p:spPr>
          <a:xfrm>
            <a:off x="5249716" y="1090949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7F373A5-1363-5322-8B41-63DC9DB139B5}"/>
              </a:ext>
            </a:extLst>
          </p:cNvPr>
          <p:cNvSpPr txBox="1"/>
          <p:nvPr/>
        </p:nvSpPr>
        <p:spPr>
          <a:xfrm>
            <a:off x="5757861" y="706228"/>
            <a:ext cx="36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222222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rgbClr val="222222"/>
              </a:solidFill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444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Retrieve the total number of orders placed.</a:t>
            </a:r>
            <a:endParaRPr lang="ko-KR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76196D-E3CD-D4CE-A44F-27B043B7E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26" y="1341563"/>
            <a:ext cx="6264696" cy="21602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F3575A-8371-9C9C-E05D-86E1C4898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22" y="3818347"/>
            <a:ext cx="5043757" cy="16996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6574" y="333450"/>
            <a:ext cx="10971373" cy="7987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Calculate the total revenue generated from pizza sales.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35301-338E-ABDE-EC5A-7ADFCB162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50" y="1413570"/>
            <a:ext cx="5906324" cy="2324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C38F5E-125C-DA50-CC25-F60BE48FE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27" y="3903086"/>
            <a:ext cx="2552219" cy="149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44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Identify the highest-priced pizza.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11FA5A-1BC3-6C84-69CE-8AF846408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54" y="1341562"/>
            <a:ext cx="6535062" cy="2495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BDF570-19BD-6D57-F395-7B68E3FE6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54" y="4125492"/>
            <a:ext cx="3785950" cy="139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02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Identify the most common pizza size ordered.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F5A1E-CC6D-973B-6F37-16A2323F3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41" y="1049961"/>
            <a:ext cx="6344535" cy="2781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7E654C-E115-77C9-E839-6B567D63C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59" y="4005858"/>
            <a:ext cx="3510661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27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12609</TotalTime>
  <Words>351</Words>
  <Application>Microsoft Office PowerPoint</Application>
  <PresentationFormat>Custom</PresentationFormat>
  <Paragraphs>35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Noto Sans</vt:lpstr>
      <vt:lpstr>Arial</vt:lpstr>
      <vt:lpstr>맑은 고딕</vt:lpstr>
      <vt:lpstr>굴림체</vt:lpstr>
      <vt:lpstr>Calibri Light</vt:lpstr>
      <vt:lpstr>Office 테마</vt:lpstr>
      <vt:lpstr>PIZZA SALES</vt:lpstr>
      <vt:lpstr>PowerPoint Presentation</vt:lpstr>
      <vt:lpstr>PowerPoint Presentation</vt:lpstr>
      <vt:lpstr>PowerPoint Presentation</vt:lpstr>
      <vt:lpstr>PowerPoint Presentation</vt:lpstr>
      <vt:lpstr>Retrieve the total number of orders placed.</vt:lpstr>
      <vt:lpstr>Calculate the total revenue generated from pizza sales.</vt:lpstr>
      <vt:lpstr>Identify the highest-priced pizza.</vt:lpstr>
      <vt:lpstr>Identify the most common pizza size ordered.</vt:lpstr>
      <vt:lpstr>List the top 5 most ordered pizza types along with their quantities.</vt:lpstr>
      <vt:lpstr>Join the necessary tables to find the total quantity of each pizza category ordered.</vt:lpstr>
      <vt:lpstr>Determine the distribution of orders by hour of the day.</vt:lpstr>
      <vt:lpstr>Join relevant tables to find the category-wise distribution of pizzas.</vt:lpstr>
      <vt:lpstr>Group the orders by date and calculate the average number of pizzas ordered per day.</vt:lpstr>
      <vt:lpstr>Determine the top 3 most ordered pizza types based on revenue.</vt:lpstr>
      <vt:lpstr>Calculate the percentage contribution of each pizza type to total revenue.</vt:lpstr>
      <vt:lpstr>Analyze the cumulative revenue generated over time.</vt:lpstr>
      <vt:lpstr>Determine the top 3 most ordered pizza types based on revenue for each pizza category.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samarth pagar</cp:lastModifiedBy>
  <cp:revision>1</cp:revision>
  <dcterms:created xsi:type="dcterms:W3CDTF">2010-02-01T08:03:16Z</dcterms:created>
  <dcterms:modified xsi:type="dcterms:W3CDTF">2024-05-03T08:24:00Z</dcterms:modified>
  <cp:category>www.slidemembers.com</cp:category>
</cp:coreProperties>
</file>